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80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585575-CD06-40A8-939C-5B50E9B368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AFD27-FA12-44E3-95AE-D35029FF41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A2D4B-5B97-4CF7-8B30-DC26233BAE3F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CC3DA-30E3-47D1-8279-03267ACEAD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8045D-D090-4BBA-9C71-911A1FC744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1564A-3402-4EBA-A17E-861F7F4B6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22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7510-9EC2-481C-A6B3-C07EA4FF2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F5C7A-01EE-4DF1-A6A7-8A972A406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59AF7-485B-4290-9CD1-4A07F7E4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43BD9-099D-4BC2-8A4D-C81789B3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0344-9BAE-47BC-B34A-D6D0C423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6210-3F1A-4AF8-A6E0-35F614FF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485D0-C304-4430-A571-E4C2C64DE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A904E-E823-45BC-AED4-6C61FE5B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3E841-3457-4720-8545-F3F91CF7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1C54-F365-4F78-A3DF-ABAF9383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CC1E5-1F08-4188-A042-8F89519D6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672E9-2805-45CC-AE91-D61E04E35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6378C-B6A5-445F-B621-31651777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738C0-8D1C-4C6D-80B8-8D9960D0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83FAE-210A-4CBC-B0C9-35A4F253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0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681C2-C101-4BC1-BAA5-0068B931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22DC-B80A-456A-9917-568CE901A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78BCD-7DE3-45C5-8458-CC72622C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60B97-7C27-4639-8440-EBFC65C4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32D09-1F8B-4378-B358-070AAA4F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9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AB83-187C-423B-A460-6005D176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40CB7-22FF-4C8A-801B-4F9C32A47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9E4F9-55C3-492A-B7A8-A3E48CC6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C50A7-CD15-4FF9-9967-75E4EE9E7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644E-994E-45A2-8E41-79A83B9C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3D19-46E8-4191-A828-FCFBB56E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3EC43-7019-4AFD-AF4D-6A913EC64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628AD-2A35-42AA-9252-4738276A5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1C293-301C-4AE6-ADFC-9361850B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86967-B04D-4DE0-9A44-A7B87981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31D97-7807-4525-903B-BBBDF6CF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8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A25B-C977-4F5C-AAF3-3E787AE7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3D6DB-B8D2-45F3-A47E-128E4F829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152F9-4B36-4205-8AB4-CF4D01F3D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15B2E-5FDC-43AE-AFA7-1E399EA78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52334-DAF4-491F-ACF8-575A55D09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497C3F-246C-4302-9F84-61A01E88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11F75-58B8-432A-8878-AE263013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017E2-9884-47F6-BB42-CA2C3BE3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2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FB75-B1C1-4E4E-9096-A79CD411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8AEE0-256F-49FC-B34C-117EA6AF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81164-27DE-4EB7-81E7-61398A3D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5069B-57D8-429D-AE93-FFCDEED5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7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9409D-2115-4F29-B51C-929AF4A5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DA90A-47C5-4601-AB26-018882CD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86E9A-6057-4508-8559-B6B3463E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9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B9F7-7391-426E-821C-93EA3A46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2AED2-59AC-49C0-A957-526E3482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E4EFA-81A6-4D51-9384-7BF7E9DF1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74A7A-32B5-489C-9E40-7D947EAD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2CFA9-D9D9-4BC5-A4C5-C9F81F99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22655-AC3D-4BCE-BF2A-DD87DA94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4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4C9F-99CB-42BE-AAC1-F0584D32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18E46-0665-481D-8CD9-729830F82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C3E60-F4DA-4DF7-9C4D-B7A481D8B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EB51E-B90F-4ABD-B204-1C3B96E5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F6159-77FE-40C5-8A1E-7326EB24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9B929-EB36-4E1E-AA34-8B1D4CE1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7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65F16-E7F7-49B4-8EC2-D11660D3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8B8EE-1BA4-44B4-A936-99A868100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350DD-79DC-470C-B51D-87789B8A5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DA59-7CA7-4CB2-9B79-1C76B6C1FF4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6F13B-9394-4893-9121-D1792493F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673FB-B9EA-4B3B-A06C-6A12D1AE3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1A5B-6876-4CF1-B3FB-7EBCF7B6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2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cs.k12.oh.us/Downloads/ASVAB%20CONCORDANCE%20TABLE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jobshadow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mynextmove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mynextmove.org/explore/i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careeronestop.org/explorecareers/assessments/self-assessments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vista-cards.com/occupations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ollegeboard.roadtripnation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www.youniversitytv.com/career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bewhatiwanttob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cacareerzone.org/inde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labor.alabama.gov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bls.gov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usajobs.gov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indeed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snagajob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alabamaworks.com/eas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onthejobtv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gcflearnfree.org/subjects/career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mappingyourfuture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alsde.edu/sec/cg/Pages/success-all.asp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march2success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potentialmagazine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amy.smith@pellcityschools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ellcitycounseling.weebly.com/militar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6DAC-7644-45BE-BDC3-1058B72A1F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of Technology </a:t>
            </a:r>
            <a:br>
              <a:rPr lang="en-US" dirty="0"/>
            </a:br>
            <a:r>
              <a:rPr lang="en-US" dirty="0"/>
              <a:t>in </a:t>
            </a:r>
            <a:br>
              <a:rPr lang="en-US" dirty="0"/>
            </a:br>
            <a:r>
              <a:rPr lang="en-US" dirty="0"/>
              <a:t>Career Planning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DD42E-DDA0-4F9C-9E30-36368C330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CTE Conference </a:t>
            </a:r>
          </a:p>
          <a:p>
            <a:r>
              <a:rPr lang="en-US" dirty="0"/>
              <a:t>Amy Smith, Ed. S</a:t>
            </a:r>
          </a:p>
          <a:p>
            <a:r>
              <a:rPr lang="en-US" dirty="0"/>
              <a:t>February 23,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1C414-4ED0-4AF2-826C-3700A19F7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53" y="3509963"/>
            <a:ext cx="1821218" cy="1584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66A9A-1E78-4273-A923-192FAB79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5" y="3772111"/>
            <a:ext cx="1953208" cy="13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senior completes a resume and a mock interview. </a:t>
            </a:r>
          </a:p>
          <a:p>
            <a:r>
              <a:rPr lang="en-US" dirty="0"/>
              <a:t>Career Fair in May for students with employers from community and surrounding area.  </a:t>
            </a:r>
          </a:p>
        </p:txBody>
      </p:sp>
      <p:pic>
        <p:nvPicPr>
          <p:cNvPr id="4" name="Picture 3" descr="employ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267201"/>
            <a:ext cx="4191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4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A42D-FB66-4465-BA59-EDBDBD97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ASVAB CONVERSION TABLE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202EB-E25F-4D6D-AC12-85B585FF8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http://www.nrcs.k12.oh.us/Downloads/ASVAB%20CONCORDANCE%20TABLES.pdf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2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5C55-5C86-41B8-991A-602A619E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81B6D-BA13-46F7-B936-139D1BDB4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 Shadow</a:t>
            </a:r>
          </a:p>
          <a:p>
            <a:r>
              <a:rPr lang="en-US" dirty="0">
                <a:hlinkClick r:id="rId2"/>
              </a:rPr>
              <a:t>http://www.jobshadow.com/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04F28-4328-410D-97DC-8665A9D99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86" y="3674901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5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0DFB-D7F2-4A69-BD73-A4D77170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853C-5B3D-4331-8A63-8CAA32415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Next Move</a:t>
            </a:r>
          </a:p>
          <a:p>
            <a:r>
              <a:rPr lang="en-US" dirty="0">
                <a:hlinkClick r:id="rId2"/>
              </a:rPr>
              <a:t>https://www.mynextmove.org/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015BD-7E22-49DE-A7DE-D5D431140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05" y="3331030"/>
            <a:ext cx="4861248" cy="16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6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21AE-4273-4663-AFBB-2398B3C7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691B3-5FEF-4EEE-BFED-E5AEB4CC3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Profiler</a:t>
            </a:r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https://www.mynextmove.org/explore/ip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DDE6C-F612-45C2-9044-60391A9E0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89" y="2920482"/>
            <a:ext cx="4590660" cy="26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4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32F9-FB65-4435-A056-3EB5FB23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96FD8-9ECD-4189-A759-F42EAF862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One Stop </a:t>
            </a:r>
          </a:p>
          <a:p>
            <a:r>
              <a:rPr lang="en-US" dirty="0">
                <a:hlinkClick r:id="rId2"/>
              </a:rPr>
              <a:t>https://www.careeronestop.org/explorecareers/assessments/self-assessments.aspx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9F150-7F65-47FC-A93F-690BC61B9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80" y="3368351"/>
            <a:ext cx="5421085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24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DC83-4FF7-4352-B576-EA1C9F85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816F4-EE50-4D61-84F2-22378AE3B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Holland Code Career Search </a:t>
            </a:r>
          </a:p>
          <a:p>
            <a:r>
              <a:rPr lang="en-US" dirty="0">
                <a:hlinkClick r:id="rId2"/>
              </a:rPr>
              <a:t>http://www.vista-cards.com/occupations/index.html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4FC6D-270C-4040-BD16-0C134BEDE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78" y="3377683"/>
            <a:ext cx="3197387" cy="27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EDDF-C706-46C1-9DC9-3F8B70CF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2E3F-E3BB-4F8D-9999-69B831D84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Road Trip Nation </a:t>
            </a:r>
          </a:p>
          <a:p>
            <a:r>
              <a:rPr lang="en-US" dirty="0">
                <a:hlinkClick r:id="rId2"/>
              </a:rPr>
              <a:t>https://collegeboard.roadtripnation.com/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1227C-DFCF-4B9F-9644-CEC50CB07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1" y="3825551"/>
            <a:ext cx="4767943" cy="16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7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C4FC-883F-40B9-A673-84557592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116D4-3E5D-4D84-932B-448F78041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YoUniversity</a:t>
            </a:r>
            <a:r>
              <a:rPr lang="en-US" dirty="0"/>
              <a:t> </a:t>
            </a:r>
          </a:p>
          <a:p>
            <a:r>
              <a:rPr lang="en-US" dirty="0">
                <a:hlinkClick r:id="rId2"/>
              </a:rPr>
              <a:t>http://www.youniversitytv.com/careers/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35501-E876-4FBC-B4C9-C52D183AB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17" y="3480318"/>
            <a:ext cx="4055610" cy="16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4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A3BC-87B1-46C2-A6FB-3A77146B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F35EE-4115-46E1-9198-ECDE8D60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What I Want to Be </a:t>
            </a:r>
          </a:p>
          <a:p>
            <a:r>
              <a:rPr lang="en-US" dirty="0">
                <a:hlinkClick r:id="rId2"/>
              </a:rPr>
              <a:t>http://www.bewhatiwanttobe.com/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BBB9EA-3265-427D-8672-9D756D56E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88" y="3410339"/>
            <a:ext cx="6122437" cy="25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2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28" y="1600201"/>
            <a:ext cx="5304744" cy="4525963"/>
          </a:xfrm>
        </p:spPr>
      </p:pic>
    </p:spTree>
    <p:extLst>
      <p:ext uri="{BB962C8B-B14F-4D97-AF65-F5344CB8AC3E}">
        <p14:creationId xmlns:p14="http://schemas.microsoft.com/office/powerpoint/2010/main" val="1365528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F729-D406-4211-A85A-ECF74305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ADA78-603A-4E7E-B74D-DD8E0FADF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California Career Zone</a:t>
            </a:r>
          </a:p>
          <a:p>
            <a:r>
              <a:rPr lang="en-US" dirty="0">
                <a:hlinkClick r:id="rId2"/>
              </a:rPr>
              <a:t>https://www.cacareerzone.org/index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FFBD3-27E1-42C5-838F-B2C46FB59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11" y="3452326"/>
            <a:ext cx="3460005" cy="23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82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A050-BC53-4CCF-8050-E731E52A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93E0-9304-4324-9E83-1B0913E1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Alabama Department of Labor </a:t>
            </a:r>
          </a:p>
          <a:p>
            <a:r>
              <a:rPr lang="en-US" dirty="0">
                <a:hlinkClick r:id="rId2"/>
              </a:rPr>
              <a:t>https://labor.alabama.gov/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56D39-17EA-4159-8F8E-6469222EC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41179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1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7991-6303-4711-85E1-C9FF383C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D9F36-3BD7-40C9-BCE9-15986CBB8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Department of Labor</a:t>
            </a:r>
          </a:p>
          <a:p>
            <a:r>
              <a:rPr lang="en-US" dirty="0">
                <a:hlinkClick r:id="rId2"/>
              </a:rPr>
              <a:t>https://www.bls.gov/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ADE37-C123-45DE-B81A-514BCD3E0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46" y="3539509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7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F7BE-8DCD-4D67-98C1-48B7F2E5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35B8-1022-442F-8F1D-B729DA4B3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 Jobs in Government </a:t>
            </a:r>
          </a:p>
          <a:p>
            <a:r>
              <a:rPr lang="en-US" dirty="0">
                <a:hlinkClick r:id="rId2"/>
              </a:rPr>
              <a:t>https://www.usajobs.gov/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9F291-ED9B-4791-A9E8-8C0787572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424" y="348632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1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95E6-B322-4759-B59F-4B833C98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228AA-D7B1-4E23-881C-5C61AA819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Indeed </a:t>
            </a:r>
          </a:p>
          <a:p>
            <a:r>
              <a:rPr lang="en-US" dirty="0">
                <a:hlinkClick r:id="rId2"/>
              </a:rPr>
              <a:t>https://www.indeed.com/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C1E92-2F85-43EF-BD16-34D8F3F2B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914" y="3526971"/>
            <a:ext cx="3430168" cy="19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6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4BEED-5E3B-4E6B-A13E-0B794DEC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D9999-F28A-406C-90B5-AF35EFE3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Snag a Job </a:t>
            </a:r>
          </a:p>
          <a:p>
            <a:r>
              <a:rPr lang="en-US" dirty="0">
                <a:hlinkClick r:id="rId2"/>
              </a:rPr>
              <a:t>https://www.snagajob.com/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1BE1F-8ED9-4DA1-AF1B-7ACBE6402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837" y="3452328"/>
            <a:ext cx="4449245" cy="16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84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2173-A0D1-4F69-8CE8-309128E9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740D-522F-4DA9-929B-EBA3F70F4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Alabama Works</a:t>
            </a:r>
          </a:p>
          <a:p>
            <a:r>
              <a:rPr lang="en-US" dirty="0">
                <a:hlinkClick r:id="rId2"/>
              </a:rPr>
              <a:t>https://alabamaworks.com/east/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53BD3-6AA4-44A8-8E37-3CE7CE08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922" y="3359021"/>
            <a:ext cx="3804168" cy="22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0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C859-1CD8-4C75-9DB3-7D858F0E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E1CF-9E42-497F-8497-86B759F4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Videos in Alabama via AIDT</a:t>
            </a:r>
          </a:p>
          <a:p>
            <a:r>
              <a:rPr lang="en-US" dirty="0">
                <a:hlinkClick r:id="rId2"/>
              </a:rPr>
              <a:t>http://www.onthejobtv.org/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0BFA0-A101-460F-9198-30EA9E085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645" y="32625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57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0E3B-AA0F-4D0E-950D-C126D726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F2D7F-E5F3-47D0-B360-2CA845FB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GCF Global </a:t>
            </a:r>
          </a:p>
          <a:p>
            <a:r>
              <a:rPr lang="en-US" dirty="0">
                <a:hlinkClick r:id="rId2"/>
              </a:rPr>
              <a:t>https://www.gcflearnfree.org/subjects/career/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16CBC-CCC8-459C-8F2E-9C3FC04F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3453606"/>
            <a:ext cx="4305494" cy="152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22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36B3-9FDC-4666-A517-723AF30E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650C-7358-49EB-9667-162AE627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Keirsey Temperament Sorter </a:t>
            </a:r>
          </a:p>
          <a:p>
            <a:r>
              <a:rPr lang="en-US" dirty="0"/>
              <a:t>https://www.keirsey.com/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4570D-091D-417F-935F-E086D96C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818" y="3172409"/>
            <a:ext cx="4365464" cy="27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Newsletters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1"/>
            <a:ext cx="2171700" cy="2105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19" y="4572001"/>
            <a:ext cx="3467100" cy="132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57" y="141763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2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5082-EA3D-441F-9734-29D14DCC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E64B-3992-4466-BF06-A7388EA2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Your Future </a:t>
            </a:r>
          </a:p>
          <a:p>
            <a:r>
              <a:rPr lang="en-US" dirty="0">
                <a:hlinkClick r:id="rId2"/>
              </a:rPr>
              <a:t>https://www.mappingyourfuture.org/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1040F-E9FB-4758-92F1-7E3F455E5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284" y="3396343"/>
            <a:ext cx="6688300" cy="167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46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4EBD-C511-46EE-93D4-FF42B51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E4F7B-F6EC-4861-ADF9-49EF2CFC8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Cluster Workbooks</a:t>
            </a:r>
          </a:p>
          <a:p>
            <a:r>
              <a:rPr lang="en-US" dirty="0">
                <a:hlinkClick r:id="rId2"/>
              </a:rPr>
              <a:t>https://www.alsde.edu/sec/cg/Pages/success-all.aspx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8D4B4-BDAE-4AE9-A75C-A6AC485D8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02491"/>
            <a:ext cx="7651102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76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3C9B-1C23-496D-89DA-785BD22D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E5874-09B3-4967-8E33-A9240C152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to Success</a:t>
            </a:r>
          </a:p>
          <a:p>
            <a:r>
              <a:rPr lang="en-US" dirty="0">
                <a:hlinkClick r:id="rId2"/>
              </a:rPr>
              <a:t>https://www.march2success.com/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34A92-FA8C-4777-8001-927F47397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454" y="3331029"/>
            <a:ext cx="5887616" cy="234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7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15EA-C7A8-4707-834B-C00DAB62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FBCB9-C2B4-4AF5-BEA8-7E89B0A91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Magazine </a:t>
            </a:r>
          </a:p>
          <a:p>
            <a:r>
              <a:rPr lang="en-US" dirty="0">
                <a:hlinkClick r:id="rId2"/>
              </a:rPr>
              <a:t>http://potentialmagazine.com/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D8B73-8445-482E-BD52-0F99DBC01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85" y="3256385"/>
            <a:ext cx="4532151" cy="26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98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3E0A-4749-4CD7-AAD7-1A17141D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Career Acclamation Night </a:t>
            </a:r>
          </a:p>
        </p:txBody>
      </p:sp>
      <p:pic>
        <p:nvPicPr>
          <p:cNvPr id="5" name="Content Placeholder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10025A7D-4D6D-4316-BC2E-420CDE914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41" y="2146041"/>
            <a:ext cx="2892489" cy="30241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E0233-5003-40B7-9F3B-61870BA4CE95}"/>
              </a:ext>
            </a:extLst>
          </p:cNvPr>
          <p:cNvSpPr txBox="1"/>
          <p:nvPr/>
        </p:nvSpPr>
        <p:spPr>
          <a:xfrm>
            <a:off x="4427846" y="6007973"/>
            <a:ext cx="398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Jason Lipscomb </a:t>
            </a:r>
          </a:p>
        </p:txBody>
      </p: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0695DF4-CE6D-42A1-8F02-4E490753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30" y="3124700"/>
            <a:ext cx="4286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0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53EF-2F97-4924-8D45-F31E6A04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887D-4B29-4B8F-ADED-213EE57E9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Amy Smith, College and Career Counselor</a:t>
            </a:r>
          </a:p>
          <a:p>
            <a:pPr algn="ctr"/>
            <a:r>
              <a:rPr lang="en-US" dirty="0"/>
              <a:t>Pell City High School</a:t>
            </a:r>
          </a:p>
          <a:p>
            <a:pPr algn="ctr"/>
            <a:r>
              <a:rPr lang="en-US" dirty="0"/>
              <a:t>205-338-2250</a:t>
            </a:r>
          </a:p>
          <a:p>
            <a:pPr algn="ctr"/>
            <a:r>
              <a:rPr lang="en-US" dirty="0"/>
              <a:t>Ext. 228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amy.smith@pellcityschools.net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0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4191000" cy="2895600"/>
          </a:xfrm>
        </p:spPr>
      </p:pic>
    </p:spTree>
    <p:extLst>
      <p:ext uri="{BB962C8B-B14F-4D97-AF65-F5344CB8AC3E}">
        <p14:creationId xmlns:p14="http://schemas.microsoft.com/office/powerpoint/2010/main" val="223882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Development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752600"/>
            <a:ext cx="2105025" cy="1104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2857500"/>
            <a:ext cx="2143125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67200"/>
            <a:ext cx="2990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7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and Career Social Media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Creation of a monthly counseling newsletter</a:t>
            </a:r>
          </a:p>
          <a:p>
            <a:r>
              <a:rPr lang="en-US" dirty="0"/>
              <a:t>Creation of a College/Career Twitter</a:t>
            </a:r>
          </a:p>
          <a:p>
            <a:r>
              <a:rPr lang="en-US" dirty="0"/>
              <a:t>Creation of a College/Career Facebook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acebook 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1" y="4419601"/>
            <a:ext cx="1228725" cy="1228725"/>
          </a:xfrm>
          <a:prstGeom prst="rect">
            <a:avLst/>
          </a:prstGeom>
        </p:spPr>
      </p:pic>
      <p:pic>
        <p:nvPicPr>
          <p:cNvPr id="5" name="Picture 4" descr="remind 1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429001"/>
            <a:ext cx="1676400" cy="866775"/>
          </a:xfrm>
          <a:prstGeom prst="rect">
            <a:avLst/>
          </a:prstGeom>
        </p:spPr>
      </p:pic>
      <p:pic>
        <p:nvPicPr>
          <p:cNvPr id="6" name="Picture 5" descr="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4648200"/>
            <a:ext cx="20002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6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19E9-0E8F-4738-8400-3DE4A411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Which one are you?????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4F4D8-5BFE-433F-B1BE-2B340CB0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TRIPLE “E” PROGRAM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2C679-B931-4F65-82CF-9191ED0AA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57" y="2538801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3F89B-5ECB-47BA-815C-A948B1AFC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32" y="2538801"/>
            <a:ext cx="1964676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91DC13-24DB-4985-AA5F-0D15E76C4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02" y="378093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1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 </a:t>
            </a:r>
          </a:p>
        </p:txBody>
      </p:sp>
      <p:pic>
        <p:nvPicPr>
          <p:cNvPr id="4" name="Picture 3" descr="Aubu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362200"/>
            <a:ext cx="2133600" cy="1676400"/>
          </a:xfrm>
          <a:prstGeom prst="rect">
            <a:avLst/>
          </a:prstGeom>
        </p:spPr>
      </p:pic>
      <p:pic>
        <p:nvPicPr>
          <p:cNvPr id="5" name="Picture 4" descr="uo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4191000"/>
            <a:ext cx="1676400" cy="1676400"/>
          </a:xfrm>
          <a:prstGeom prst="rect">
            <a:avLst/>
          </a:prstGeom>
        </p:spPr>
      </p:pic>
      <p:pic>
        <p:nvPicPr>
          <p:cNvPr id="6" name="Picture 5" descr="jeff state community colle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905001"/>
            <a:ext cx="2743206" cy="653797"/>
          </a:xfrm>
          <a:prstGeom prst="rect">
            <a:avLst/>
          </a:prstGeom>
        </p:spPr>
      </p:pic>
      <p:pic>
        <p:nvPicPr>
          <p:cNvPr id="7" name="Picture 6" descr="tro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800601"/>
            <a:ext cx="1504950" cy="923925"/>
          </a:xfrm>
          <a:prstGeom prst="rect">
            <a:avLst/>
          </a:prstGeom>
        </p:spPr>
      </p:pic>
      <p:pic>
        <p:nvPicPr>
          <p:cNvPr id="8" name="Picture 7" descr="ua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30480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7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http://pellcitycounseling.weebly.com/military.html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al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048000"/>
            <a:ext cx="5105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8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261</Words>
  <Application>Microsoft Office PowerPoint</Application>
  <PresentationFormat>Widescreen</PresentationFormat>
  <Paragraphs>75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Use of Technology  in  Career Planning </vt:lpstr>
      <vt:lpstr>Communication </vt:lpstr>
      <vt:lpstr>Newsletters </vt:lpstr>
      <vt:lpstr>Websites </vt:lpstr>
      <vt:lpstr>Website Development </vt:lpstr>
      <vt:lpstr>College and Career Social Media </vt:lpstr>
      <vt:lpstr>Which one are you?????</vt:lpstr>
      <vt:lpstr>College</vt:lpstr>
      <vt:lpstr>Enlist </vt:lpstr>
      <vt:lpstr>Employ</vt:lpstr>
      <vt:lpstr>ASVAB CONVERSION TABLE </vt:lpstr>
      <vt:lpstr>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 Acclamation Night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Smith</dc:creator>
  <cp:lastModifiedBy>MSA Lecturn</cp:lastModifiedBy>
  <cp:revision>12</cp:revision>
  <cp:lastPrinted>2018-02-23T11:44:33Z</cp:lastPrinted>
  <dcterms:created xsi:type="dcterms:W3CDTF">2017-11-14T02:16:14Z</dcterms:created>
  <dcterms:modified xsi:type="dcterms:W3CDTF">2018-02-23T18:42:10Z</dcterms:modified>
</cp:coreProperties>
</file>