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50BB-647B-435F-9CA2-FADD13104625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1D4BAC-CA58-4D4F-BE29-A708C8411B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50BB-647B-435F-9CA2-FADD13104625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4BAC-CA58-4D4F-BE29-A708C8411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61D4BAC-CA58-4D4F-BE29-A708C8411B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50BB-647B-435F-9CA2-FADD13104625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50BB-647B-435F-9CA2-FADD13104625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61D4BAC-CA58-4D4F-BE29-A708C8411B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50BB-647B-435F-9CA2-FADD13104625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1D4BAC-CA58-4D4F-BE29-A708C8411B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B0050BB-647B-435F-9CA2-FADD13104625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D4BAC-CA58-4D4F-BE29-A708C8411B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50BB-647B-435F-9CA2-FADD13104625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61D4BAC-CA58-4D4F-BE29-A708C8411B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50BB-647B-435F-9CA2-FADD13104625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61D4BAC-CA58-4D4F-BE29-A708C8411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50BB-647B-435F-9CA2-FADD13104625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1D4BAC-CA58-4D4F-BE29-A708C8411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1D4BAC-CA58-4D4F-BE29-A708C8411B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50BB-647B-435F-9CA2-FADD13104625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61D4BAC-CA58-4D4F-BE29-A708C8411B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B0050BB-647B-435F-9CA2-FADD13104625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B0050BB-647B-435F-9CA2-FADD13104625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1D4BAC-CA58-4D4F-BE29-A708C8411B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fsp.org/our-work/education/talk-saves-lives-introduction-suicide-preven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2Wo73Rlbg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Foundation for Suicide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https://afsp.org/our-work/education/talk-saves-lives-introduction-suicide-prevention/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 Signs &amp; Risk Factors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TALK</a:t>
            </a:r>
          </a:p>
          <a:p>
            <a:r>
              <a:rPr lang="en-US" dirty="0" smtClean="0"/>
              <a:t>If a person talks about:</a:t>
            </a:r>
          </a:p>
          <a:p>
            <a:pPr lvl="1"/>
            <a:r>
              <a:rPr lang="en-US" dirty="0" smtClean="0"/>
              <a:t>Being a burden to others</a:t>
            </a:r>
          </a:p>
          <a:p>
            <a:pPr lvl="1"/>
            <a:r>
              <a:rPr lang="en-US" dirty="0" smtClean="0"/>
              <a:t>Feeling trapped</a:t>
            </a:r>
          </a:p>
          <a:p>
            <a:pPr lvl="1"/>
            <a:r>
              <a:rPr lang="en-US" dirty="0" smtClean="0"/>
              <a:t>Experiencing unbearable pain</a:t>
            </a:r>
          </a:p>
          <a:p>
            <a:pPr lvl="1"/>
            <a:r>
              <a:rPr lang="en-US" dirty="0" smtClean="0"/>
              <a:t>Having no reason to live</a:t>
            </a:r>
          </a:p>
          <a:p>
            <a:pPr lvl="1"/>
            <a:r>
              <a:rPr lang="en-US" dirty="0" smtClean="0"/>
              <a:t>Killing themselves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errill.friday\Downloads\Tal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057400"/>
            <a:ext cx="37719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 Signs &amp; Risk Factors</a:t>
            </a:r>
            <a:endParaRPr lang="en-US" dirty="0"/>
          </a:p>
        </p:txBody>
      </p:sp>
      <p:pic>
        <p:nvPicPr>
          <p:cNvPr id="2050" name="Picture 2" descr="C:\Users\merrill.friday\Downloads\Behavior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1625" y="1693069"/>
            <a:ext cx="4038600" cy="403860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BEHAVIOR</a:t>
            </a:r>
          </a:p>
          <a:p>
            <a:r>
              <a:rPr lang="en-US" dirty="0" smtClean="0"/>
              <a:t>Specific things to look for:</a:t>
            </a:r>
          </a:p>
          <a:p>
            <a:pPr lvl="1"/>
            <a:r>
              <a:rPr lang="en-US" dirty="0" smtClean="0"/>
              <a:t>Increased use of alcohol or drugs</a:t>
            </a:r>
          </a:p>
          <a:p>
            <a:pPr lvl="1"/>
            <a:r>
              <a:rPr lang="en-US" dirty="0" smtClean="0"/>
              <a:t>Searching for ways to kill themselves</a:t>
            </a:r>
          </a:p>
          <a:p>
            <a:pPr lvl="1"/>
            <a:r>
              <a:rPr lang="en-US" dirty="0" smtClean="0"/>
              <a:t>Acting recklessly</a:t>
            </a:r>
          </a:p>
          <a:p>
            <a:pPr lvl="1"/>
            <a:r>
              <a:rPr lang="en-US" dirty="0" smtClean="0"/>
              <a:t>Withdrawing from activities</a:t>
            </a:r>
          </a:p>
          <a:p>
            <a:pPr lvl="1"/>
            <a:r>
              <a:rPr lang="en-US" dirty="0" smtClean="0"/>
              <a:t>Isolating from family and friends</a:t>
            </a:r>
          </a:p>
          <a:p>
            <a:pPr lvl="1"/>
            <a:r>
              <a:rPr lang="en-US" dirty="0" smtClean="0"/>
              <a:t>Telling people goodbye</a:t>
            </a:r>
          </a:p>
          <a:p>
            <a:pPr lvl="1"/>
            <a:r>
              <a:rPr lang="en-US" dirty="0" smtClean="0"/>
              <a:t>Giving away possessions</a:t>
            </a:r>
          </a:p>
          <a:p>
            <a:pPr lvl="1"/>
            <a:r>
              <a:rPr lang="en-US" dirty="0" smtClean="0"/>
              <a:t>Aggression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 Signs &amp;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MOOD</a:t>
            </a:r>
          </a:p>
          <a:p>
            <a:r>
              <a:rPr lang="en-US" dirty="0" smtClean="0"/>
              <a:t>People who display the following moods:</a:t>
            </a:r>
          </a:p>
          <a:p>
            <a:pPr lvl="1"/>
            <a:r>
              <a:rPr lang="en-US" dirty="0" smtClean="0"/>
              <a:t>Depression</a:t>
            </a:r>
          </a:p>
          <a:p>
            <a:pPr lvl="1"/>
            <a:r>
              <a:rPr lang="en-US" dirty="0" smtClean="0"/>
              <a:t>Loss of interest</a:t>
            </a:r>
          </a:p>
          <a:p>
            <a:pPr lvl="1"/>
            <a:r>
              <a:rPr lang="en-US" dirty="0" smtClean="0"/>
              <a:t>Rage</a:t>
            </a:r>
          </a:p>
          <a:p>
            <a:pPr lvl="1"/>
            <a:r>
              <a:rPr lang="en-US" dirty="0" smtClean="0"/>
              <a:t>Irritability</a:t>
            </a:r>
          </a:p>
          <a:p>
            <a:pPr lvl="1"/>
            <a:r>
              <a:rPr lang="en-US" dirty="0" smtClean="0"/>
              <a:t>Humiliation</a:t>
            </a:r>
          </a:p>
          <a:p>
            <a:pPr lvl="1"/>
            <a:r>
              <a:rPr lang="en-US" dirty="0" smtClean="0"/>
              <a:t>Anxiety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merrill.friday\Downloads\Moo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905000"/>
            <a:ext cx="3626069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leading cause of death in the United States</a:t>
            </a:r>
          </a:p>
          <a:p>
            <a:r>
              <a:rPr lang="en-US" dirty="0" smtClean="0"/>
              <a:t>Each year 42, 773 Americans die by suicide</a:t>
            </a:r>
          </a:p>
          <a:p>
            <a:r>
              <a:rPr lang="en-US" dirty="0" smtClean="0"/>
              <a:t>For every suicide that is completed, there are 25 attempts</a:t>
            </a:r>
          </a:p>
          <a:p>
            <a:r>
              <a:rPr lang="en-US" dirty="0" smtClean="0"/>
              <a:t>Men die by suicide 3.5 times more than women</a:t>
            </a:r>
          </a:p>
          <a:p>
            <a:r>
              <a:rPr lang="en-US" dirty="0" smtClean="0"/>
              <a:t>On average there are 117 suicides per day</a:t>
            </a:r>
          </a:p>
          <a:p>
            <a:r>
              <a:rPr lang="en-US" dirty="0" smtClean="0"/>
              <a:t>White males accounted for 7/10 suicides in 2014</a:t>
            </a:r>
          </a:p>
          <a:p>
            <a:r>
              <a:rPr lang="en-US" dirty="0" smtClean="0"/>
              <a:t>Firearms account for almost 50 percent of all suicides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Alabama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Alabama is the 24</a:t>
            </a:r>
            <a:r>
              <a:rPr lang="en-US" baseline="30000" dirty="0" smtClean="0"/>
              <a:t>th</a:t>
            </a:r>
            <a:r>
              <a:rPr lang="en-US" dirty="0" smtClean="0"/>
              <a:t> out of 50 for suicide death   </a:t>
            </a:r>
          </a:p>
          <a:p>
            <a:r>
              <a:rPr lang="en-US" dirty="0" smtClean="0"/>
              <a:t>715 deaths by suicide	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leading cause of death for ages 10-14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leading cause of death for ages 25-34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leading cause of death for ages 15-24</a:t>
            </a:r>
          </a:p>
          <a:p>
            <a:r>
              <a:rPr lang="en-US" dirty="0" smtClean="0"/>
              <a:t>About 2x as many people die by suicide in Alabama annually than by homicide.</a:t>
            </a:r>
          </a:p>
          <a:p>
            <a:r>
              <a:rPr lang="en-US" dirty="0" smtClean="0"/>
              <a:t>On average, one person dies by suicide every 12 hours in the state.</a:t>
            </a:r>
          </a:p>
          <a:p>
            <a:r>
              <a:rPr lang="en-US" dirty="0" smtClean="0"/>
              <a:t>Suicide is the 11</a:t>
            </a:r>
            <a:r>
              <a:rPr lang="en-US" baseline="30000" dirty="0" smtClean="0"/>
              <a:t>th</a:t>
            </a:r>
            <a:r>
              <a:rPr lang="en-US" dirty="0" smtClean="0"/>
              <a:t> leading cause of death overall in Alabama.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Suicide Prevention Lifeline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1-800-273-TALK</a:t>
            </a:r>
          </a:p>
          <a:p>
            <a:r>
              <a:rPr lang="en-US" dirty="0" smtClean="0"/>
              <a:t>CRISIS TEXT LINE</a:t>
            </a:r>
          </a:p>
          <a:p>
            <a:pPr lvl="1"/>
            <a:r>
              <a:rPr lang="en-US" dirty="0" smtClean="0"/>
              <a:t>Text START to 741-741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How to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https://www.youtube.com/watch?v=S2Wo73Rlbg4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1463</TotalTime>
  <Words>200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American Foundation for Suicide Prevention</vt:lpstr>
      <vt:lpstr>Warning Signs &amp; Risk Factors</vt:lpstr>
      <vt:lpstr>Warning Signs &amp; Risk Factors</vt:lpstr>
      <vt:lpstr>Warning Signs &amp; Risk Factors</vt:lpstr>
      <vt:lpstr>Suicide Statistics</vt:lpstr>
      <vt:lpstr>Alabama Statistics</vt:lpstr>
      <vt:lpstr>National Suicide Prevention Lifeline </vt:lpstr>
      <vt:lpstr>Know How to Help</vt:lpstr>
    </vt:vector>
  </TitlesOfParts>
  <Company>Pell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Warning Signs &amp; Risk Factors</dc:title>
  <dc:creator>merrill.friday</dc:creator>
  <cp:lastModifiedBy>amy.smith</cp:lastModifiedBy>
  <cp:revision>13</cp:revision>
  <dcterms:created xsi:type="dcterms:W3CDTF">2016-08-15T14:59:05Z</dcterms:created>
  <dcterms:modified xsi:type="dcterms:W3CDTF">2016-09-02T18:35:55Z</dcterms:modified>
</cp:coreProperties>
</file>